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327" r:id="rId2"/>
    <p:sldId id="328" r:id="rId3"/>
    <p:sldId id="32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284D87-423C-4C3E-BB36-E1F9AFAE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المحاضرة الثانية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EG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القائمة </a:t>
            </a:r>
            <a:r>
              <a:rPr lang="ar-EG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الرئيسية </a:t>
            </a:r>
            <a:r>
              <a:rPr lang="en-US" sz="4000" b="1" dirty="0">
                <a:latin typeface="Aparajita" panose="020B0604020202020204" pitchFamily="34" charset="0"/>
                <a:cs typeface="Aparajita" panose="020B0604020202020204" pitchFamily="34" charset="0"/>
              </a:rPr>
              <a:t>Main Menu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3DBAC6D4-33BC-4C99-9EAC-0481B1463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694506"/>
            <a:ext cx="10972800" cy="233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3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80EFEB-A00C-4AAD-B70F-AC463ACB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اضافة قوائم لـ </a:t>
            </a:r>
            <a:r>
              <a:rPr lang="en-US" sz="4800" b="1" dirty="0">
                <a:latin typeface="Aparajita" panose="020B0604020202020204" pitchFamily="34" charset="0"/>
                <a:cs typeface="Aparajita" panose="020B0604020202020204" pitchFamily="34" charset="0"/>
              </a:rPr>
              <a:t>Main Menu</a:t>
            </a:r>
            <a:r>
              <a:rPr lang="ar-EG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142E6B-764A-43C0-87AA-A26AB495A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2353456"/>
            <a:ext cx="11224591" cy="4219622"/>
          </a:xfrm>
        </p:spPr>
        <p:txBody>
          <a:bodyPr>
            <a:normAutofit/>
          </a:bodyPr>
          <a:lstStyle/>
          <a:p>
            <a:pPr marL="0" lvl="0" indent="0" algn="ctr" rtl="1" fontAlgn="base">
              <a:lnSpc>
                <a:spcPct val="150000"/>
              </a:lnSpc>
              <a:buNone/>
            </a:pPr>
            <a:r>
              <a:rPr lang="ar-EG" sz="2400" b="1" dirty="0"/>
              <a:t>القوائم                 </a:t>
            </a:r>
            <a:r>
              <a:rPr lang="en-US" sz="2400" b="1" dirty="0">
                <a:latin typeface="Aparajita" panose="020B0604020202020204" pitchFamily="34" charset="0"/>
                <a:cs typeface="Aparajita" panose="020B0604020202020204" pitchFamily="34" charset="0"/>
              </a:rPr>
              <a:t>Main Menu</a:t>
            </a:r>
            <a:r>
              <a:rPr lang="ar-EG" sz="2400" b="1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  جديد</a:t>
            </a:r>
            <a:endParaRPr lang="en-US" sz="2400" b="1" dirty="0"/>
          </a:p>
        </p:txBody>
      </p:sp>
      <p:sp>
        <p:nvSpPr>
          <p:cNvPr id="4" name="Arrow: Left 3">
            <a:extLst>
              <a:ext uri="{FF2B5EF4-FFF2-40B4-BE49-F238E27FC236}">
                <a16:creationId xmlns="" xmlns:a16="http://schemas.microsoft.com/office/drawing/2014/main" id="{86DDA02D-171E-4F66-BCAC-2EDD77C81FFC}"/>
              </a:ext>
            </a:extLst>
          </p:cNvPr>
          <p:cNvSpPr/>
          <p:nvPr/>
        </p:nvSpPr>
        <p:spPr>
          <a:xfrm>
            <a:off x="4149404" y="2668244"/>
            <a:ext cx="854439" cy="104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Arrow: Left 5">
            <a:extLst>
              <a:ext uri="{FF2B5EF4-FFF2-40B4-BE49-F238E27FC236}">
                <a16:creationId xmlns="" xmlns:a16="http://schemas.microsoft.com/office/drawing/2014/main" id="{8C7FD55D-A30E-4654-8E4F-EDE623828630}"/>
              </a:ext>
            </a:extLst>
          </p:cNvPr>
          <p:cNvSpPr/>
          <p:nvPr/>
        </p:nvSpPr>
        <p:spPr>
          <a:xfrm>
            <a:off x="7188158" y="2713217"/>
            <a:ext cx="576748" cy="104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0A5D5D3E-181D-4CCA-BBD5-633E35EF6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135" y="3033344"/>
            <a:ext cx="10198308" cy="35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9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66CC44-DC21-4B14-9E05-8F6C50063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معاينة </a:t>
            </a:r>
            <a:r>
              <a:rPr lang="ar-EG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الموقع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A9BA9ECF-58DA-4218-B526-CBC6014A31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140" y="2318407"/>
            <a:ext cx="11131550" cy="2173573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="" xmlns:a16="http://schemas.microsoft.com/office/drawing/2014/main" id="{573C2BB8-B851-46B3-917B-F9D768DBC1C0}"/>
              </a:ext>
            </a:extLst>
          </p:cNvPr>
          <p:cNvSpPr/>
          <p:nvPr/>
        </p:nvSpPr>
        <p:spPr>
          <a:xfrm>
            <a:off x="6096000" y="4557010"/>
            <a:ext cx="229849" cy="239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A26AC97-A141-41F6-8AAD-1C99CB0B6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367" y="4861881"/>
            <a:ext cx="6865496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59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13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الثانية القائمة الرئيسية Main Menu</vt:lpstr>
      <vt:lpstr>اضافة قوائم لـ Main Menu </vt:lpstr>
      <vt:lpstr>معاينة الموقع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46</cp:revision>
  <dcterms:created xsi:type="dcterms:W3CDTF">2020-03-16T20:37:04Z</dcterms:created>
  <dcterms:modified xsi:type="dcterms:W3CDTF">2020-03-21T00:23:08Z</dcterms:modified>
</cp:coreProperties>
</file>